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5E96-C009-4FAA-B869-3799D1177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378EE-B723-45F2-8909-9D190DF8B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2271-2E48-493B-8FD1-DFAA6D33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082-C01F-4347-A6DC-DC927CEA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B52A1-E238-4499-BAC2-5AA9AE9A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6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86CA-827E-4D66-8118-EC6C991F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526C9-77C9-4F0B-92B6-5DF6D8B8D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E50B6-FBA8-48EE-ADFA-8203FBA5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E8D98-7A84-4EFB-AA6E-D18116BF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69B71-2009-4DB6-82A5-8C5C03D9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7C6FC-6BD3-4121-8A57-232CC0E74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78839-15C0-4476-8C37-CE03287E5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05057-8D22-4607-8B4E-2523F1F1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4932-3D79-404B-BDE4-96159A5F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CD0B-6C31-4380-A937-94161E33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2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CFE7-7E51-4B8C-89F7-A2BC2AA3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A0288-C51E-4148-BF85-403FC6DD5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0C07-16EE-42F2-8A4B-9CADF35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E2177-D0E3-4F25-8DDF-35194646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EE09-247D-425E-9E9B-D2C0EA83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6A55-A085-4D97-84F0-23E5808D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7D566-A081-441A-BDF8-372DF7C5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6444-64A4-4749-BC89-1753328B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EAE7F-C793-4F62-A7C5-7909E9F7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82333-819E-41EF-BD3A-09AB8DA6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097-9790-43EF-9BA7-447A4139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8758-4584-4B6C-BF1B-0BCE0004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4D5AD-5B59-4477-B17B-CCA05E1EB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A0FB7-7596-4EB5-9B4B-1C16A6BA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E9EF1-CF98-410C-AAE9-BF551183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A5101-BEC7-4DEB-9F19-5EAA64CB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9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E78F-DACD-4B08-8B7F-91AD6418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B2F3-E083-486F-8635-8F36583C0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A6703-CBBD-4684-A8F2-7E3626A72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CDA79-19CD-4600-9EEF-D943365AF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38AE8-9161-4422-AC94-C41315886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B728B-6E10-4DD6-B99A-879E3E16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55A63-0D5F-4F8D-A518-C04CD05B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6024E-5326-43A0-B9F3-AD72275F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7471-E4E9-4601-8279-2DC7EEB1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2AC91-A227-4D07-BF3D-FDDF48C0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ABFA9-3146-48BC-9A05-98369CC8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6CC26-45A0-4382-8784-56EB4EEA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F841C-50C4-41B3-AECC-010E20A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74731-A312-410C-9EEE-0153C14E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1711-789B-4780-B518-17B8C577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9511-98BC-41B5-9B5D-E4F89DCC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3C565-C8A2-4841-AC1E-53B3F73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BB295-C2CA-4393-A77F-C22597F70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23371-5F65-4177-9EBC-5E81B80A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E0424-673D-4B3A-BC7E-EF4F0661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CD44-F423-4EFC-9AFC-B4E358A2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8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995-F8E9-42A8-AF57-0F50489D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6A6A1-E3DF-4B56-A20D-2E74DD667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41B57-982E-4A49-819B-38BA4E35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3916C-87B6-405A-A3B9-C80AA3B6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38BE5-2823-4EFE-99EF-555F773D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3898F-BAFB-422D-AD99-2B01D87D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0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FE975-F369-4723-8491-59642382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47E41-F123-4431-BB46-88AAB000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07C87-DCAE-4C70-915A-164D3824E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339B-6718-451E-9D0B-E9E2F022C5A1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59D2-C3B3-4074-930B-64B15320E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0EBA-2625-4ACA-874F-B8E1FBF90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ADCE1-FBE4-49C6-9FF5-714C22745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7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DDDA9A-1F05-4BC0-BF10-EE8EA605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6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D4B3897-4706-4585-9DCE-3226C212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0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66D4543A-A3B1-494B-A43A-A8980345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7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6CA18B2-776C-4E6F-8195-C910C2EC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6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EB7545-E191-4ADD-AB47-8CA5EE0A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7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25CE87A-1D92-4CDF-8726-DDD65CFA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0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3DE1CD15-BD19-45F4-8621-6B06426A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8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53B83FB-3FC3-474F-ABF7-363F85D4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2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9E28254-A380-4722-9B4C-19FF66DE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6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AFD886F-BC30-4CC9-91CB-F8EE4CC5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26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C500D926-7656-4E40-971F-68A3AED2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5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A6D5D7-5E93-4213-8385-5843F10E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0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9A4B0420-127D-4381-908E-BD8904C8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2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205271B-5378-46C9-8FD0-3DFA6C95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4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17B44ED-C65B-4377-9F24-E0743E1E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FFC0E-0ACF-4F17-8851-7E01B3AE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3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5BF0D8E-00E7-4DE4-969A-C05E04D1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0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166200B-D7E1-4847-A4FD-8A6F4D26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3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D027B012-7BB2-4B11-B88C-F75474FE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2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06AD5D3-2CF9-4018-BFA8-AD322145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3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BFD6DE8A-C24E-4B22-8266-BB4B7ECA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31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3E1CBFE5-7773-4107-A79E-C1D02151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9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C36F33-3BF9-4DD5-ABF9-BE99CFFE2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78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072AF3E8-97A6-4CAE-BDAC-B9A4DDB2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88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CE319457-BDBA-4FBA-BE1F-B3229411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63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3F0B47-2D00-44D3-B0F4-84B06A15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3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CF96C1-91E8-4618-B271-B96D7B6EE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89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8275301-149C-463A-AE35-701E4EA22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A165C71-D73A-4F77-999A-5196A152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27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472C747-2C23-478C-9A70-507BDE77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8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E899AA4-EC99-40A3-BD6C-C93C2D2A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930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2021-03-14T10:09:16Z</dcterms:created>
  <dcterms:modified xsi:type="dcterms:W3CDTF">2021-03-14T10:18:24Z</dcterms:modified>
</cp:coreProperties>
</file>